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9" r:id="rId5"/>
    <p:sldId id="260" r:id="rId6"/>
    <p:sldId id="258" r:id="rId7"/>
    <p:sldId id="262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/>
  </p:normalViewPr>
  <p:slideViewPr>
    <p:cSldViewPr snapToGrid="0">
      <p:cViewPr varScale="1">
        <p:scale>
          <a:sx n="66" d="100"/>
          <a:sy n="66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8914-A3FC-4944-A935-DB386095ADED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C767-A36C-4C45-8952-81930EE5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68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8914-A3FC-4944-A935-DB386095ADED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C767-A36C-4C45-8952-81930EE5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09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8914-A3FC-4944-A935-DB386095ADED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C767-A36C-4C45-8952-81930EE5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41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8914-A3FC-4944-A935-DB386095ADED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C767-A36C-4C45-8952-81930EE5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3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8914-A3FC-4944-A935-DB386095ADED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C767-A36C-4C45-8952-81930EE5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16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8914-A3FC-4944-A935-DB386095ADED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C767-A36C-4C45-8952-81930EE5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8914-A3FC-4944-A935-DB386095ADED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C767-A36C-4C45-8952-81930EE5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0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8914-A3FC-4944-A935-DB386095ADED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C767-A36C-4C45-8952-81930EE5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4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8914-A3FC-4944-A935-DB386095ADED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C767-A36C-4C45-8952-81930EE5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27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8914-A3FC-4944-A935-DB386095ADED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C767-A36C-4C45-8952-81930EE5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9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8914-A3FC-4944-A935-DB386095ADED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C767-A36C-4C45-8952-81930EE5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3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88914-A3FC-4944-A935-DB386095ADED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CC767-A36C-4C45-8952-81930EE5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8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07418" y="991892"/>
            <a:ext cx="453915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AR CARTER" panose="02000000000000000000" pitchFamily="2" charset="0"/>
              </a:rPr>
              <a:t>Welcome</a:t>
            </a:r>
          </a:p>
          <a:p>
            <a:pPr algn="ctr"/>
            <a:r>
              <a:rPr lang="en-US" sz="6000" b="1" dirty="0" smtClean="0">
                <a:latin typeface="AR CARTER" panose="02000000000000000000" pitchFamily="2" charset="0"/>
              </a:rPr>
              <a:t>to the </a:t>
            </a:r>
          </a:p>
          <a:p>
            <a:pPr algn="ctr"/>
            <a:r>
              <a:rPr lang="en-US" sz="6000" b="1" dirty="0" smtClean="0">
                <a:latin typeface="AR CARTER" panose="02000000000000000000" pitchFamily="2" charset="0"/>
              </a:rPr>
              <a:t>St. George Manor</a:t>
            </a:r>
          </a:p>
          <a:p>
            <a:pPr algn="ctr"/>
            <a:r>
              <a:rPr lang="en-US" sz="6000" b="1" dirty="0" smtClean="0">
                <a:latin typeface="AR CARTER" panose="02000000000000000000" pitchFamily="2" charset="0"/>
              </a:rPr>
              <a:t>Renovations….</a:t>
            </a:r>
          </a:p>
          <a:p>
            <a:pPr algn="ctr"/>
            <a:endParaRPr lang="en-US" sz="6000" b="1" dirty="0">
              <a:latin typeface="AR CARTER" panose="02000000000000000000" pitchFamily="2" charset="0"/>
            </a:endParaRPr>
          </a:p>
          <a:p>
            <a:pPr algn="ctr"/>
            <a:endParaRPr lang="en-US" sz="8000" b="1" dirty="0">
              <a:latin typeface="AR CARTER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5246" y="4245936"/>
            <a:ext cx="2156387" cy="24469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6565"/>
          <a:stretch/>
        </p:blipFill>
        <p:spPr>
          <a:xfrm flipH="1">
            <a:off x="447279" y="4712154"/>
            <a:ext cx="2261469" cy="1821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5533" y="321354"/>
            <a:ext cx="2847975" cy="2847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6624" y="4712154"/>
            <a:ext cx="1980746" cy="19807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t="1" b="2080"/>
          <a:stretch/>
        </p:blipFill>
        <p:spPr>
          <a:xfrm>
            <a:off x="369037" y="2135898"/>
            <a:ext cx="1907803" cy="18555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8748" y="321354"/>
            <a:ext cx="153352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4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41522" y="941522"/>
            <a:ext cx="6858000" cy="4974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8807" y="1004807"/>
            <a:ext cx="6858000" cy="48483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97534" y="747399"/>
            <a:ext cx="20393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Corridor</a:t>
            </a:r>
          </a:p>
          <a:p>
            <a:pPr algn="ctr"/>
            <a:r>
              <a:rPr lang="en-US" sz="2400" b="1" dirty="0" smtClean="0"/>
              <a:t>Main Entrance</a:t>
            </a:r>
          </a:p>
          <a:p>
            <a:pPr algn="ctr"/>
            <a:r>
              <a:rPr lang="en-US" sz="2400" b="1" dirty="0" smtClean="0"/>
              <a:t>To Manor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88431" y="3859078"/>
            <a:ext cx="15417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Corridor</a:t>
            </a:r>
          </a:p>
          <a:p>
            <a:pPr algn="ctr"/>
            <a:r>
              <a:rPr lang="en-US" sz="2400" b="1" dirty="0" smtClean="0"/>
              <a:t>to 3</a:t>
            </a:r>
            <a:r>
              <a:rPr lang="en-US" sz="2400" b="1" baseline="30000" dirty="0" smtClean="0"/>
              <a:t>rd</a:t>
            </a:r>
            <a:r>
              <a:rPr lang="en-US" sz="2400" b="1" dirty="0" smtClean="0"/>
              <a:t> floor</a:t>
            </a:r>
          </a:p>
          <a:p>
            <a:pPr algn="ctr"/>
            <a:r>
              <a:rPr lang="en-US" sz="2400" b="1" dirty="0" smtClean="0"/>
              <a:t>rooms</a:t>
            </a:r>
            <a:endParaRPr lang="en-US" sz="2400" b="1" dirty="0"/>
          </a:p>
        </p:txBody>
      </p:sp>
      <p:sp>
        <p:nvSpPr>
          <p:cNvPr id="10" name="Left Arrow 9"/>
          <p:cNvSpPr/>
          <p:nvPr/>
        </p:nvSpPr>
        <p:spPr>
          <a:xfrm>
            <a:off x="5016218" y="262767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159283" y="505940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4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98942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85854" y="951854"/>
            <a:ext cx="6858000" cy="49542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07430" y="278969"/>
            <a:ext cx="19217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Removal of</a:t>
            </a:r>
          </a:p>
          <a:p>
            <a:pPr algn="ctr"/>
            <a:r>
              <a:rPr lang="en-US" sz="2800" dirty="0" smtClean="0"/>
              <a:t>old wood paneling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098481" y="3580108"/>
            <a:ext cx="21396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New Walls coming</a:t>
            </a:r>
          </a:p>
          <a:p>
            <a:pPr algn="ctr"/>
            <a:r>
              <a:rPr lang="en-US" sz="2000" b="1" dirty="0" smtClean="0"/>
              <a:t>down the stairs</a:t>
            </a:r>
          </a:p>
          <a:p>
            <a:pPr algn="ctr"/>
            <a:r>
              <a:rPr lang="en-US" sz="2000" b="1" dirty="0" smtClean="0"/>
              <a:t>from chapel</a:t>
            </a:r>
          </a:p>
          <a:p>
            <a:pPr algn="ctr"/>
            <a:r>
              <a:rPr lang="en-US" sz="2000" b="1" dirty="0" smtClean="0"/>
              <a:t>floor</a:t>
            </a:r>
          </a:p>
          <a:p>
            <a:pPr algn="ctr"/>
            <a:r>
              <a:rPr lang="en-US" sz="2000" b="1" dirty="0" smtClean="0"/>
              <a:t>to Sr. Lucille’s</a:t>
            </a:r>
          </a:p>
          <a:p>
            <a:pPr algn="ctr"/>
            <a:r>
              <a:rPr lang="en-US" sz="2000" b="1" dirty="0" smtClean="0"/>
              <a:t>Office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854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082" y="1698762"/>
            <a:ext cx="6096851" cy="3429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856728" cy="55638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475" y="0"/>
            <a:ext cx="6106525" cy="55638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1478" y="5920353"/>
            <a:ext cx="4148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 bedroom suite:</a:t>
            </a:r>
            <a:r>
              <a:rPr lang="en-US" dirty="0" smtClean="0"/>
              <a:t>		Sitting Room</a:t>
            </a:r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>
            <a:off x="4444236" y="5237421"/>
            <a:ext cx="361114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49153" y="5920353"/>
            <a:ext cx="10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Bedroom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5510" y="5295951"/>
            <a:ext cx="396274" cy="9937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98739" y="2043281"/>
            <a:ext cx="16751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Individual</a:t>
            </a:r>
          </a:p>
          <a:p>
            <a:r>
              <a:rPr lang="en-US" dirty="0" smtClean="0"/>
              <a:t>Heating and</a:t>
            </a:r>
          </a:p>
          <a:p>
            <a:r>
              <a:rPr lang="en-US" dirty="0" smtClean="0"/>
              <a:t>Air conditioning</a:t>
            </a:r>
          </a:p>
          <a:p>
            <a:r>
              <a:rPr lang="en-US" dirty="0" smtClean="0"/>
              <a:t>Unit in each</a:t>
            </a:r>
          </a:p>
          <a:p>
            <a:r>
              <a:rPr lang="en-US" dirty="0" smtClean="0"/>
              <a:t>suite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6588" y="1611823"/>
            <a:ext cx="327290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0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90600" y="965738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58360" y="1348353"/>
            <a:ext cx="518949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 bedroom suite (continued):</a:t>
            </a:r>
          </a:p>
          <a:p>
            <a:endParaRPr lang="en-US" sz="2400" dirty="0"/>
          </a:p>
          <a:p>
            <a:r>
              <a:rPr lang="en-US" sz="3200" dirty="0" smtClean="0"/>
              <a:t>Fully Handicap accessible</a:t>
            </a:r>
          </a:p>
          <a:p>
            <a:r>
              <a:rPr lang="en-US" sz="3200" dirty="0" smtClean="0"/>
              <a:t>half bathroom in each suite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057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87457"/>
            <a:ext cx="7811144" cy="58583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21065" y="1146874"/>
            <a:ext cx="40884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A section of the </a:t>
            </a:r>
          </a:p>
          <a:p>
            <a:pPr algn="ctr"/>
            <a:r>
              <a:rPr lang="en-US" sz="3600" dirty="0" smtClean="0"/>
              <a:t>Clinic Nurse’s Station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Floor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1163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1790" y="197346"/>
            <a:ext cx="21884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A section of the</a:t>
            </a:r>
          </a:p>
          <a:p>
            <a:pPr algn="ctr"/>
            <a:r>
              <a:rPr lang="en-US" sz="2400" b="1" dirty="0" smtClean="0"/>
              <a:t>Chapel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41531" y="3318278"/>
            <a:ext cx="180696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Mark’s</a:t>
            </a:r>
          </a:p>
          <a:p>
            <a:pPr algn="ctr"/>
            <a:r>
              <a:rPr lang="en-US" sz="2000" dirty="0" smtClean="0"/>
              <a:t>Re-adaptation</a:t>
            </a:r>
          </a:p>
          <a:p>
            <a:pPr algn="ctr"/>
            <a:r>
              <a:rPr lang="en-US" sz="2000" dirty="0" smtClean="0"/>
              <a:t>of</a:t>
            </a:r>
          </a:p>
          <a:p>
            <a:pPr algn="ctr"/>
            <a:r>
              <a:rPr lang="en-US" sz="2000" dirty="0" smtClean="0"/>
              <a:t>Tabernacle</a:t>
            </a:r>
          </a:p>
          <a:p>
            <a:pPr algn="ctr"/>
            <a:r>
              <a:rPr lang="en-US" sz="2000" dirty="0" smtClean="0"/>
              <a:t>Altar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(We have kept</a:t>
            </a:r>
          </a:p>
          <a:p>
            <a:pPr algn="ctr"/>
            <a:r>
              <a:rPr lang="en-US" sz="2000" dirty="0" smtClean="0"/>
              <a:t>Sr. Eva </a:t>
            </a:r>
            <a:r>
              <a:rPr lang="en-US" sz="2000" dirty="0" err="1" smtClean="0"/>
              <a:t>Ledoux’s</a:t>
            </a:r>
            <a:endParaRPr lang="en-US" sz="2000" dirty="0" smtClean="0"/>
          </a:p>
          <a:p>
            <a:pPr algn="ctr"/>
            <a:r>
              <a:rPr lang="en-US" sz="2000" dirty="0" smtClean="0"/>
              <a:t>Designs</a:t>
            </a:r>
          </a:p>
          <a:p>
            <a:pPr algn="ctr"/>
            <a:r>
              <a:rPr lang="en-US" sz="2000" dirty="0" smtClean="0"/>
              <a:t>throughout</a:t>
            </a:r>
          </a:p>
          <a:p>
            <a:pPr algn="ctr"/>
            <a:r>
              <a:rPr lang="en-US" sz="2000" dirty="0"/>
              <a:t>t</a:t>
            </a:r>
            <a:r>
              <a:rPr lang="en-US" sz="2000" dirty="0" smtClean="0"/>
              <a:t>he chapel)</a:t>
            </a:r>
          </a:p>
          <a:p>
            <a:pPr algn="ctr"/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465" y="1065217"/>
            <a:ext cx="1457070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4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31452" y="1952786"/>
            <a:ext cx="175400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Regional</a:t>
            </a:r>
          </a:p>
          <a:p>
            <a:pPr algn="ctr"/>
            <a:r>
              <a:rPr lang="en-US" sz="2800" dirty="0" smtClean="0"/>
              <a:t>Offices</a:t>
            </a:r>
          </a:p>
          <a:p>
            <a:pPr algn="ctr"/>
            <a:r>
              <a:rPr lang="en-US" sz="2800" dirty="0" smtClean="0"/>
              <a:t>behind</a:t>
            </a:r>
          </a:p>
          <a:p>
            <a:pPr algn="ctr"/>
            <a:r>
              <a:rPr lang="en-US" sz="2800" dirty="0" smtClean="0"/>
              <a:t>the Chapel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072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103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 CARTER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dgagnon</dc:creator>
  <cp:lastModifiedBy>dgagnon</cp:lastModifiedBy>
  <cp:revision>10</cp:revision>
  <dcterms:created xsi:type="dcterms:W3CDTF">2016-07-28T14:22:08Z</dcterms:created>
  <dcterms:modified xsi:type="dcterms:W3CDTF">2016-07-28T15:56:55Z</dcterms:modified>
</cp:coreProperties>
</file>